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2e3bf96a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2e3bf96a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e3bf96a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e3bf96a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2e3bf96a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2e3bf96a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331ac5f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331ac5f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2e3bf96a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2e3bf96a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2e3bf96a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2e3bf96a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3355230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3355230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3109806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3109806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331ac5fa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331ac5fa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2e3bf96a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2e3bf96a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Cycle 2 Group 3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Impact"/>
                <a:ea typeface="Impact"/>
                <a:cs typeface="Impact"/>
                <a:sym typeface="Impact"/>
              </a:rPr>
              <a:t>S</a:t>
            </a:r>
            <a:r>
              <a:rPr lang="en" sz="5200">
                <a:solidFill>
                  <a:srgbClr val="00FFFF"/>
                </a:solidFill>
                <a:latin typeface="Impact"/>
                <a:ea typeface="Impact"/>
                <a:cs typeface="Impact"/>
                <a:sym typeface="Impact"/>
              </a:rPr>
              <a:t>K</a:t>
            </a:r>
            <a:r>
              <a:rPr lang="en" sz="5200">
                <a:latin typeface="Impact"/>
                <a:ea typeface="Impact"/>
                <a:cs typeface="Impact"/>
                <a:sym typeface="Impact"/>
              </a:rPr>
              <a:t>Y</a:t>
            </a:r>
            <a:r>
              <a:rPr lang="en" sz="52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5200">
                <a:solidFill>
                  <a:srgbClr val="00FFFF"/>
                </a:solidFill>
                <a:latin typeface="Impact"/>
                <a:ea typeface="Impact"/>
                <a:cs typeface="Impact"/>
                <a:sym typeface="Impact"/>
              </a:rPr>
              <a:t>R</a:t>
            </a:r>
            <a:r>
              <a:rPr lang="en" sz="5200">
                <a:latin typeface="Impact"/>
                <a:ea typeface="Impact"/>
                <a:cs typeface="Impact"/>
                <a:sym typeface="Impact"/>
              </a:rPr>
              <a:t>A</a:t>
            </a:r>
            <a:r>
              <a:rPr lang="en" sz="5200">
                <a:solidFill>
                  <a:srgbClr val="00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  <a:r>
              <a:rPr lang="en" sz="5200">
                <a:latin typeface="Impact"/>
                <a:ea typeface="Impact"/>
                <a:cs typeface="Impact"/>
                <a:sym typeface="Impact"/>
              </a:rPr>
              <a:t>E</a:t>
            </a:r>
            <a:r>
              <a:rPr lang="en" sz="5200">
                <a:solidFill>
                  <a:srgbClr val="00FFFF"/>
                </a:solidFill>
                <a:latin typeface="Impact"/>
                <a:ea typeface="Impact"/>
                <a:cs typeface="Impact"/>
                <a:sym typeface="Impact"/>
              </a:rPr>
              <a:t>R</a:t>
            </a:r>
            <a:r>
              <a:rPr lang="en" sz="5200">
                <a:latin typeface="Impact"/>
                <a:ea typeface="Impact"/>
                <a:cs typeface="Impact"/>
                <a:sym typeface="Impact"/>
              </a:rPr>
              <a:t>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2131500" y="4171325"/>
            <a:ext cx="6959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Gadek, Nicholas Knowles, Emmanuel Owusu, Jeffrey Perreault, Timothy Scott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Even if everything appears to be working, there can be critical flaws that are unknown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7" name="Google Shape;217;p22"/>
          <p:cNvSpPr txBox="1"/>
          <p:nvPr/>
        </p:nvSpPr>
        <p:spPr>
          <a:xfrm>
            <a:off x="-33625" y="-5805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Nick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900" y="2219019"/>
            <a:ext cx="3901101" cy="26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Finish and implement the AI and UI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Finish tests that were started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Perform code review on the code that passed in Cycle 2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-33625" y="-5805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Nick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502" y="2178027"/>
            <a:ext cx="2566500" cy="25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Tests and Added Features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Demos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Process/Tools/Standards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Lessons Learned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Next Steps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-33625" y="-5805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Manny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95762"/>
            <a:ext cx="3454776" cy="345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and Added Features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Collision Testing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Checkpoint Testing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GUI testing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Physics calculations testing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AI improvements</a:t>
            </a:r>
            <a:endParaRPr sz="1800"/>
          </a:p>
        </p:txBody>
      </p:sp>
      <p:sp>
        <p:nvSpPr>
          <p:cNvPr id="150" name="Google Shape;150;p15"/>
          <p:cNvSpPr txBox="1"/>
          <p:nvPr/>
        </p:nvSpPr>
        <p:spPr>
          <a:xfrm>
            <a:off x="-33625" y="-5805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Manny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355" y="1567538"/>
            <a:ext cx="4625152" cy="26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269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Testing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0" y="1449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Angle to Checkpoint Test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Loops representing  </a:t>
            </a:r>
            <a:r>
              <a:rPr lang="en">
                <a:highlight>
                  <a:srgbClr val="0000FF"/>
                </a:highlight>
              </a:rPr>
              <a:t>car</a:t>
            </a:r>
            <a:r>
              <a:rPr lang="en"/>
              <a:t>/</a:t>
            </a:r>
            <a:r>
              <a:rPr lang="en">
                <a:highlight>
                  <a:srgbClr val="FF0000"/>
                </a:highlight>
              </a:rPr>
              <a:t>checkpoint</a:t>
            </a:r>
            <a:r>
              <a:rPr lang="en"/>
              <a:t> location and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</a:rPr>
              <a:t>car angle</a:t>
            </a:r>
            <a:endParaRPr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360 Index LUT -&gt; Index = Angle -&gt; Fast Mathless Verification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Math behind collision, distance from wall/checkpoint</a:t>
            </a:r>
            <a:endParaRPr b="1"/>
          </a:p>
        </p:txBody>
      </p:sp>
      <p:sp>
        <p:nvSpPr>
          <p:cNvPr id="158" name="Google Shape;158;p16"/>
          <p:cNvSpPr/>
          <p:nvPr/>
        </p:nvSpPr>
        <p:spPr>
          <a:xfrm>
            <a:off x="5907750" y="562875"/>
            <a:ext cx="2692500" cy="26697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 rot="-3128779">
            <a:off x="6771041" y="957628"/>
            <a:ext cx="1981432" cy="584068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5868050" y="1494450"/>
            <a:ext cx="171600" cy="158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7976550" y="770550"/>
            <a:ext cx="171600" cy="158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7168200" y="1818675"/>
            <a:ext cx="171600" cy="158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16"/>
          <p:cNvCxnSpPr>
            <a:stCxn id="162" idx="6"/>
          </p:cNvCxnSpPr>
          <p:nvPr/>
        </p:nvCxnSpPr>
        <p:spPr>
          <a:xfrm>
            <a:off x="7339800" y="1897725"/>
            <a:ext cx="546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6"/>
          <p:cNvCxnSpPr>
            <a:stCxn id="162" idx="2"/>
          </p:cNvCxnSpPr>
          <p:nvPr/>
        </p:nvCxnSpPr>
        <p:spPr>
          <a:xfrm flipH="1">
            <a:off x="6683100" y="1897725"/>
            <a:ext cx="485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16"/>
          <p:cNvCxnSpPr>
            <a:stCxn id="162" idx="4"/>
          </p:cNvCxnSpPr>
          <p:nvPr/>
        </p:nvCxnSpPr>
        <p:spPr>
          <a:xfrm>
            <a:off x="7254000" y="1976775"/>
            <a:ext cx="7500" cy="5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6"/>
          <p:cNvCxnSpPr>
            <a:stCxn id="162" idx="0"/>
          </p:cNvCxnSpPr>
          <p:nvPr/>
        </p:nvCxnSpPr>
        <p:spPr>
          <a:xfrm flipH="1" rot="10800000">
            <a:off x="7254000" y="1317675"/>
            <a:ext cx="7500" cy="5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6"/>
          <p:cNvSpPr txBox="1"/>
          <p:nvPr/>
        </p:nvSpPr>
        <p:spPr>
          <a:xfrm>
            <a:off x="5049425" y="1401875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Index 170</a:t>
            </a:r>
            <a:endParaRPr i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7920325" y="164875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Index 55</a:t>
            </a:r>
            <a:endParaRPr i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6315325" y="3232575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expect 170 - 55 = 115 degrees</a:t>
            </a:r>
            <a:endParaRPr i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-33625" y="-5805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813" y="3121488"/>
            <a:ext cx="40862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Checkpoint Test</a:t>
            </a:r>
            <a:endParaRPr/>
          </a:p>
        </p:txBody>
      </p:sp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Teleports the car to predetermined locations and verifies checkpoint outputs when the car is teleported to checkpoint locations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This test passed </a:t>
            </a:r>
            <a:r>
              <a:rPr lang="en" sz="1800"/>
              <a:t>every time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Collision test works the same way, fails at 1/20 test points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	Debug next cycle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" name="Google Shape;178;p17"/>
          <p:cNvSpPr txBox="1"/>
          <p:nvPr/>
        </p:nvSpPr>
        <p:spPr>
          <a:xfrm>
            <a:off x="-33625" y="-5805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Jeff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17"/>
          <p:cNvPicPr preferRelativeResize="0"/>
          <p:nvPr/>
        </p:nvPicPr>
        <p:blipFill rotWithShape="1">
          <a:blip r:embed="rId3">
            <a:alphaModFix/>
          </a:blip>
          <a:srcRect b="2730" l="41801" r="1402" t="4072"/>
          <a:stretch/>
        </p:blipFill>
        <p:spPr>
          <a:xfrm>
            <a:off x="5304225" y="3307975"/>
            <a:ext cx="2411974" cy="183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 rotWithShape="1">
          <a:blip r:embed="rId3">
            <a:alphaModFix/>
          </a:blip>
          <a:srcRect b="30071" l="0" r="85289" t="22564"/>
          <a:stretch/>
        </p:blipFill>
        <p:spPr>
          <a:xfrm>
            <a:off x="7716200" y="3011225"/>
            <a:ext cx="1427802" cy="21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GUI testing</a:t>
            </a:r>
            <a:endParaRPr/>
          </a:p>
        </p:txBody>
      </p:sp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Used </a:t>
            </a:r>
            <a:r>
              <a:rPr lang="en" sz="1800"/>
              <a:t>ATBSWP: record/playback keyboard/mouse input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Writes commands to a text file</a:t>
            </a:r>
            <a:endParaRPr sz="1800"/>
          </a:p>
        </p:txBody>
      </p:sp>
      <p:sp>
        <p:nvSpPr>
          <p:cNvPr id="187" name="Google Shape;187;p18"/>
          <p:cNvSpPr txBox="1"/>
          <p:nvPr/>
        </p:nvSpPr>
        <p:spPr>
          <a:xfrm>
            <a:off x="-33625" y="-5805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Jeff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575" y="2842500"/>
            <a:ext cx="52959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AI Movement</a:t>
            </a:r>
            <a:endParaRPr/>
          </a:p>
        </p:txBody>
      </p:sp>
      <p:sp>
        <p:nvSpPr>
          <p:cNvPr id="194" name="Google Shape;194;p1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Previously the AI car was checking several calculations every frame of the game </a:t>
            </a:r>
            <a:r>
              <a:rPr lang="en" sz="1800"/>
              <a:t>causing</a:t>
            </a:r>
            <a:r>
              <a:rPr lang="en" sz="1800"/>
              <a:t> </a:t>
            </a:r>
            <a:r>
              <a:rPr lang="en" sz="1800"/>
              <a:t>unnecessary</a:t>
            </a:r>
            <a:r>
              <a:rPr lang="en" sz="1800"/>
              <a:t> overhead. The user inputted codes also worked </a:t>
            </a:r>
            <a:r>
              <a:rPr lang="en" sz="1800"/>
              <a:t>sporadically</a:t>
            </a:r>
            <a:r>
              <a:rPr lang="en" sz="1800"/>
              <a:t> and had little </a:t>
            </a:r>
            <a:r>
              <a:rPr lang="en" sz="1800"/>
              <a:t>consistency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Now the AI gets most of the main calculations done before the game begins. Also the </a:t>
            </a:r>
            <a:r>
              <a:rPr lang="en" sz="1800"/>
              <a:t>calculations</a:t>
            </a:r>
            <a:r>
              <a:rPr lang="en" sz="1800"/>
              <a:t> were looked at for their </a:t>
            </a:r>
            <a:r>
              <a:rPr lang="en" sz="1800"/>
              <a:t>consistency</a:t>
            </a:r>
            <a:r>
              <a:rPr lang="en" sz="1800"/>
              <a:t> flaws and now the user’s commands work better with the AI.</a:t>
            </a:r>
            <a:endParaRPr sz="1000"/>
          </a:p>
        </p:txBody>
      </p:sp>
      <p:sp>
        <p:nvSpPr>
          <p:cNvPr id="195" name="Google Shape;195;p19"/>
          <p:cNvSpPr txBox="1"/>
          <p:nvPr/>
        </p:nvSpPr>
        <p:spPr>
          <a:xfrm>
            <a:off x="-33625" y="-5805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500" y="3491975"/>
            <a:ext cx="2474125" cy="14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1118850" y="1169875"/>
            <a:ext cx="70389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0"/>
              <a:t>DEMO</a:t>
            </a:r>
            <a:endParaRPr b="1" sz="15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Process/Tools/Standards</a:t>
            </a:r>
            <a:endParaRPr/>
          </a:p>
        </p:txBody>
      </p:sp>
      <p:sp>
        <p:nvSpPr>
          <p:cNvPr id="207" name="Google Shape;20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BitBucket was used for code organization and management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Weekly Status Reports, hours and feature progress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Testing and code review of every completed feature</a:t>
            </a: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-33625" y="-5805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-33625" y="-58050"/>
            <a:ext cx="3872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82725"/>
            <a:ext cx="2972050" cy="18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